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59" r:id="rId4"/>
    <p:sldId id="261" r:id="rId5"/>
    <p:sldId id="264" r:id="rId6"/>
    <p:sldId id="268" r:id="rId7"/>
    <p:sldId id="269" r:id="rId8"/>
    <p:sldId id="270" r:id="rId9"/>
    <p:sldId id="271" r:id="rId10"/>
    <p:sldId id="272" r:id="rId11"/>
    <p:sldId id="273" r:id="rId12"/>
    <p:sldId id="309" r:id="rId13"/>
    <p:sldId id="310" r:id="rId14"/>
    <p:sldId id="275" r:id="rId15"/>
    <p:sldId id="276" r:id="rId16"/>
    <p:sldId id="279" r:id="rId17"/>
    <p:sldId id="283" r:id="rId18"/>
    <p:sldId id="292" r:id="rId19"/>
    <p:sldId id="296" r:id="rId20"/>
    <p:sldId id="304" r:id="rId21"/>
    <p:sldId id="262" r:id="rId22"/>
    <p:sldId id="312" r:id="rId23"/>
    <p:sldId id="318" r:id="rId24"/>
    <p:sldId id="320" r:id="rId25"/>
    <p:sldId id="319" r:id="rId26"/>
    <p:sldId id="321" r:id="rId27"/>
    <p:sldId id="322" r:id="rId28"/>
    <p:sldId id="323" r:id="rId29"/>
    <p:sldId id="324" r:id="rId30"/>
    <p:sldId id="265" r:id="rId31"/>
    <p:sldId id="329" r:id="rId32"/>
    <p:sldId id="330" r:id="rId33"/>
    <p:sldId id="331" r:id="rId34"/>
    <p:sldId id="332" r:id="rId35"/>
    <p:sldId id="308" r:id="rId36"/>
  </p:sldIdLst>
  <p:sldSz cx="9907588" cy="5572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E942"/>
    <a:srgbClr val="D60093"/>
    <a:srgbClr val="FF5050"/>
    <a:srgbClr val="FF0000"/>
    <a:srgbClr val="B91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ADCCC-4A8D-416F-B764-E3DF39D88095}" v="583" dt="2025-07-31T03:49:02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67439" autoAdjust="0"/>
  </p:normalViewPr>
  <p:slideViewPr>
    <p:cSldViewPr snapToGrid="0">
      <p:cViewPr>
        <p:scale>
          <a:sx n="100" d="100"/>
          <a:sy n="100" d="100"/>
        </p:scale>
        <p:origin x="-45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gyeon yun" userId="f1dfd3db54078130" providerId="LiveId" clId="{516ADCCC-4A8D-416F-B764-E3DF39D88095}"/>
    <pc:docChg chg="undo custSel modSld">
      <pc:chgData name="sungyeon yun" userId="f1dfd3db54078130" providerId="LiveId" clId="{516ADCCC-4A8D-416F-B764-E3DF39D88095}" dt="2025-07-31T03:49:02.425" v="7510" actId="20577"/>
      <pc:docMkLst>
        <pc:docMk/>
      </pc:docMkLst>
      <pc:sldChg chg="modNotesTx">
        <pc:chgData name="sungyeon yun" userId="f1dfd3db54078130" providerId="LiveId" clId="{516ADCCC-4A8D-416F-B764-E3DF39D88095}" dt="2025-07-31T03:00:45.842" v="0" actId="20577"/>
        <pc:sldMkLst>
          <pc:docMk/>
          <pc:sldMk cId="3595628487" sldId="271"/>
        </pc:sldMkLst>
      </pc:sldChg>
      <pc:sldChg chg="modNotesTx">
        <pc:chgData name="sungyeon yun" userId="f1dfd3db54078130" providerId="LiveId" clId="{516ADCCC-4A8D-416F-B764-E3DF39D88095}" dt="2025-07-31T03:09:41.272" v="635" actId="20577"/>
        <pc:sldMkLst>
          <pc:docMk/>
          <pc:sldMk cId="2743693089" sldId="279"/>
        </pc:sldMkLst>
      </pc:sldChg>
      <pc:sldChg chg="modNotesTx">
        <pc:chgData name="sungyeon yun" userId="f1dfd3db54078130" providerId="LiveId" clId="{516ADCCC-4A8D-416F-B764-E3DF39D88095}" dt="2025-07-31T03:10:59.432" v="980" actId="20577"/>
        <pc:sldMkLst>
          <pc:docMk/>
          <pc:sldMk cId="66076921" sldId="280"/>
        </pc:sldMkLst>
      </pc:sldChg>
      <pc:sldChg chg="modNotesTx">
        <pc:chgData name="sungyeon yun" userId="f1dfd3db54078130" providerId="LiveId" clId="{516ADCCC-4A8D-416F-B764-E3DF39D88095}" dt="2025-07-31T03:12:18.729" v="1343" actId="20577"/>
        <pc:sldMkLst>
          <pc:docMk/>
          <pc:sldMk cId="1064471318" sldId="281"/>
        </pc:sldMkLst>
      </pc:sldChg>
      <pc:sldChg chg="modNotesTx">
        <pc:chgData name="sungyeon yun" userId="f1dfd3db54078130" providerId="LiveId" clId="{516ADCCC-4A8D-416F-B764-E3DF39D88095}" dt="2025-07-31T03:15:41.417" v="1880" actId="20577"/>
        <pc:sldMkLst>
          <pc:docMk/>
          <pc:sldMk cId="3357728183" sldId="282"/>
        </pc:sldMkLst>
      </pc:sldChg>
      <pc:sldChg chg="modNotesTx">
        <pc:chgData name="sungyeon yun" userId="f1dfd3db54078130" providerId="LiveId" clId="{516ADCCC-4A8D-416F-B764-E3DF39D88095}" dt="2025-07-31T03:16:39.770" v="2179" actId="20577"/>
        <pc:sldMkLst>
          <pc:docMk/>
          <pc:sldMk cId="4166070747" sldId="283"/>
        </pc:sldMkLst>
      </pc:sldChg>
      <pc:sldChg chg="modNotesTx">
        <pc:chgData name="sungyeon yun" userId="f1dfd3db54078130" providerId="LiveId" clId="{516ADCCC-4A8D-416F-B764-E3DF39D88095}" dt="2025-07-31T03:23:16.606" v="2570" actId="20577"/>
        <pc:sldMkLst>
          <pc:docMk/>
          <pc:sldMk cId="2214104117" sldId="284"/>
        </pc:sldMkLst>
      </pc:sldChg>
      <pc:sldChg chg="modNotesTx">
        <pc:chgData name="sungyeon yun" userId="f1dfd3db54078130" providerId="LiveId" clId="{516ADCCC-4A8D-416F-B764-E3DF39D88095}" dt="2025-07-31T03:24:18.067" v="2660" actId="20577"/>
        <pc:sldMkLst>
          <pc:docMk/>
          <pc:sldMk cId="788136499" sldId="285"/>
        </pc:sldMkLst>
      </pc:sldChg>
      <pc:sldChg chg="modNotesTx">
        <pc:chgData name="sungyeon yun" userId="f1dfd3db54078130" providerId="LiveId" clId="{516ADCCC-4A8D-416F-B764-E3DF39D88095}" dt="2025-07-31T03:24:45.114" v="2788" actId="20577"/>
        <pc:sldMkLst>
          <pc:docMk/>
          <pc:sldMk cId="3924320358" sldId="286"/>
        </pc:sldMkLst>
      </pc:sldChg>
      <pc:sldChg chg="modNotesTx">
        <pc:chgData name="sungyeon yun" userId="f1dfd3db54078130" providerId="LiveId" clId="{516ADCCC-4A8D-416F-B764-E3DF39D88095}" dt="2025-07-31T03:25:20.470" v="2934" actId="20577"/>
        <pc:sldMkLst>
          <pc:docMk/>
          <pc:sldMk cId="1235342812" sldId="287"/>
        </pc:sldMkLst>
      </pc:sldChg>
      <pc:sldChg chg="modNotesTx">
        <pc:chgData name="sungyeon yun" userId="f1dfd3db54078130" providerId="LiveId" clId="{516ADCCC-4A8D-416F-B764-E3DF39D88095}" dt="2025-07-31T03:25:42.486" v="3061" actId="20577"/>
        <pc:sldMkLst>
          <pc:docMk/>
          <pc:sldMk cId="141813350" sldId="288"/>
        </pc:sldMkLst>
      </pc:sldChg>
      <pc:sldChg chg="modNotesTx">
        <pc:chgData name="sungyeon yun" userId="f1dfd3db54078130" providerId="LiveId" clId="{516ADCCC-4A8D-416F-B764-E3DF39D88095}" dt="2025-07-31T03:30:54.316" v="3902" actId="20577"/>
        <pc:sldMkLst>
          <pc:docMk/>
          <pc:sldMk cId="3225587638" sldId="289"/>
        </pc:sldMkLst>
      </pc:sldChg>
      <pc:sldChg chg="modNotesTx">
        <pc:chgData name="sungyeon yun" userId="f1dfd3db54078130" providerId="LiveId" clId="{516ADCCC-4A8D-416F-B764-E3DF39D88095}" dt="2025-07-31T03:32:52.950" v="4266" actId="20577"/>
        <pc:sldMkLst>
          <pc:docMk/>
          <pc:sldMk cId="3764301145" sldId="290"/>
        </pc:sldMkLst>
      </pc:sldChg>
      <pc:sldChg chg="modNotesTx">
        <pc:chgData name="sungyeon yun" userId="f1dfd3db54078130" providerId="LiveId" clId="{516ADCCC-4A8D-416F-B764-E3DF39D88095}" dt="2025-07-31T03:33:46.966" v="4500" actId="20577"/>
        <pc:sldMkLst>
          <pc:docMk/>
          <pc:sldMk cId="1737376963" sldId="291"/>
        </pc:sldMkLst>
      </pc:sldChg>
      <pc:sldChg chg="modNotesTx">
        <pc:chgData name="sungyeon yun" userId="f1dfd3db54078130" providerId="LiveId" clId="{516ADCCC-4A8D-416F-B764-E3DF39D88095}" dt="2025-07-31T03:34:40.397" v="4705" actId="20577"/>
        <pc:sldMkLst>
          <pc:docMk/>
          <pc:sldMk cId="2438751483" sldId="292"/>
        </pc:sldMkLst>
      </pc:sldChg>
      <pc:sldChg chg="modNotesTx">
        <pc:chgData name="sungyeon yun" userId="f1dfd3db54078130" providerId="LiveId" clId="{516ADCCC-4A8D-416F-B764-E3DF39D88095}" dt="2025-07-31T03:35:45.151" v="5046" actId="20577"/>
        <pc:sldMkLst>
          <pc:docMk/>
          <pc:sldMk cId="3336377343" sldId="293"/>
        </pc:sldMkLst>
      </pc:sldChg>
      <pc:sldChg chg="modNotesTx">
        <pc:chgData name="sungyeon yun" userId="f1dfd3db54078130" providerId="LiveId" clId="{516ADCCC-4A8D-416F-B764-E3DF39D88095}" dt="2025-07-31T03:37:10.891" v="5321" actId="20577"/>
        <pc:sldMkLst>
          <pc:docMk/>
          <pc:sldMk cId="774358032" sldId="294"/>
        </pc:sldMkLst>
      </pc:sldChg>
      <pc:sldChg chg="modNotesTx">
        <pc:chgData name="sungyeon yun" userId="f1dfd3db54078130" providerId="LiveId" clId="{516ADCCC-4A8D-416F-B764-E3DF39D88095}" dt="2025-07-31T03:36:41.019" v="5260" actId="20577"/>
        <pc:sldMkLst>
          <pc:docMk/>
          <pc:sldMk cId="3906064099" sldId="295"/>
        </pc:sldMkLst>
      </pc:sldChg>
      <pc:sldChg chg="modNotesTx">
        <pc:chgData name="sungyeon yun" userId="f1dfd3db54078130" providerId="LiveId" clId="{516ADCCC-4A8D-416F-B764-E3DF39D88095}" dt="2025-07-31T03:41:10.981" v="6038" actId="20577"/>
        <pc:sldMkLst>
          <pc:docMk/>
          <pc:sldMk cId="2594980408" sldId="296"/>
        </pc:sldMkLst>
      </pc:sldChg>
      <pc:sldChg chg="modNotesTx">
        <pc:chgData name="sungyeon yun" userId="f1dfd3db54078130" providerId="LiveId" clId="{516ADCCC-4A8D-416F-B764-E3DF39D88095}" dt="2025-07-31T03:40:26.040" v="5907" actId="20577"/>
        <pc:sldMkLst>
          <pc:docMk/>
          <pc:sldMk cId="3847741567" sldId="297"/>
        </pc:sldMkLst>
      </pc:sldChg>
      <pc:sldChg chg="modNotesTx">
        <pc:chgData name="sungyeon yun" userId="f1dfd3db54078130" providerId="LiveId" clId="{516ADCCC-4A8D-416F-B764-E3DF39D88095}" dt="2025-07-31T03:41:00.603" v="6037" actId="20577"/>
        <pc:sldMkLst>
          <pc:docMk/>
          <pc:sldMk cId="3027313989" sldId="298"/>
        </pc:sldMkLst>
      </pc:sldChg>
      <pc:sldChg chg="modNotesTx">
        <pc:chgData name="sungyeon yun" userId="f1dfd3db54078130" providerId="LiveId" clId="{516ADCCC-4A8D-416F-B764-E3DF39D88095}" dt="2025-07-31T03:41:27.902" v="6063" actId="20577"/>
        <pc:sldMkLst>
          <pc:docMk/>
          <pc:sldMk cId="3998769412" sldId="300"/>
        </pc:sldMkLst>
      </pc:sldChg>
      <pc:sldChg chg="modNotesTx">
        <pc:chgData name="sungyeon yun" userId="f1dfd3db54078130" providerId="LiveId" clId="{516ADCCC-4A8D-416F-B764-E3DF39D88095}" dt="2025-07-31T03:41:50.168" v="6142" actId="20577"/>
        <pc:sldMkLst>
          <pc:docMk/>
          <pc:sldMk cId="2331219015" sldId="301"/>
        </pc:sldMkLst>
      </pc:sldChg>
      <pc:sldChg chg="modNotesTx">
        <pc:chgData name="sungyeon yun" userId="f1dfd3db54078130" providerId="LiveId" clId="{516ADCCC-4A8D-416F-B764-E3DF39D88095}" dt="2025-07-31T03:44:04.943" v="6488" actId="20577"/>
        <pc:sldMkLst>
          <pc:docMk/>
          <pc:sldMk cId="477951366" sldId="302"/>
        </pc:sldMkLst>
      </pc:sldChg>
      <pc:sldChg chg="modNotesTx">
        <pc:chgData name="sungyeon yun" userId="f1dfd3db54078130" providerId="LiveId" clId="{516ADCCC-4A8D-416F-B764-E3DF39D88095}" dt="2025-07-31T03:44:57.401" v="6672" actId="20577"/>
        <pc:sldMkLst>
          <pc:docMk/>
          <pc:sldMk cId="4074531945" sldId="303"/>
        </pc:sldMkLst>
      </pc:sldChg>
      <pc:sldChg chg="modNotesTx">
        <pc:chgData name="sungyeon yun" userId="f1dfd3db54078130" providerId="LiveId" clId="{516ADCCC-4A8D-416F-B764-E3DF39D88095}" dt="2025-07-31T03:47:49.703" v="7133" actId="20577"/>
        <pc:sldMkLst>
          <pc:docMk/>
          <pc:sldMk cId="1794985354" sldId="304"/>
        </pc:sldMkLst>
      </pc:sldChg>
      <pc:sldChg chg="modNotesTx">
        <pc:chgData name="sungyeon yun" userId="f1dfd3db54078130" providerId="LiveId" clId="{516ADCCC-4A8D-416F-B764-E3DF39D88095}" dt="2025-07-31T03:48:09.500" v="7226" actId="20577"/>
        <pc:sldMkLst>
          <pc:docMk/>
          <pc:sldMk cId="1859591923" sldId="305"/>
        </pc:sldMkLst>
      </pc:sldChg>
      <pc:sldChg chg="modNotesTx">
        <pc:chgData name="sungyeon yun" userId="f1dfd3db54078130" providerId="LiveId" clId="{516ADCCC-4A8D-416F-B764-E3DF39D88095}" dt="2025-07-31T03:48:40.486" v="7408" actId="20577"/>
        <pc:sldMkLst>
          <pc:docMk/>
          <pc:sldMk cId="1744266891" sldId="306"/>
        </pc:sldMkLst>
      </pc:sldChg>
      <pc:sldChg chg="modNotesTx">
        <pc:chgData name="sungyeon yun" userId="f1dfd3db54078130" providerId="LiveId" clId="{516ADCCC-4A8D-416F-B764-E3DF39D88095}" dt="2025-07-31T03:49:02.425" v="7510" actId="20577"/>
        <pc:sldMkLst>
          <pc:docMk/>
          <pc:sldMk cId="647014521" sldId="307"/>
        </pc:sldMkLst>
      </pc:sldChg>
      <pc:sldChg chg="modNotesTx">
        <pc:chgData name="sungyeon yun" userId="f1dfd3db54078130" providerId="LiveId" clId="{516ADCCC-4A8D-416F-B764-E3DF39D88095}" dt="2025-07-31T03:06:06.346" v="442" actId="20577"/>
        <pc:sldMkLst>
          <pc:docMk/>
          <pc:sldMk cId="2702920217" sldId="309"/>
        </pc:sldMkLst>
      </pc:sldChg>
      <pc:sldChg chg="modNotesTx">
        <pc:chgData name="sungyeon yun" userId="f1dfd3db54078130" providerId="LiveId" clId="{516ADCCC-4A8D-416F-B764-E3DF39D88095}" dt="2025-07-31T03:07:07.784" v="446" actId="20577"/>
        <pc:sldMkLst>
          <pc:docMk/>
          <pc:sldMk cId="3356646025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0F846-5FE4-467A-8AFB-18296359F46F}" type="datetimeFigureOut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86D0D-4C7D-4732-ABD3-A7F8336CA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0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84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88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5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36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74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5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7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75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커뮤니티 페이지 입니다</a:t>
            </a:r>
            <a:r>
              <a:rPr lang="en-US" altLang="ko-KR"/>
              <a:t>. </a:t>
            </a:r>
            <a:r>
              <a:rPr lang="ko-KR" altLang="en-US"/>
              <a:t>저희는 봉사자</a:t>
            </a:r>
            <a:r>
              <a:rPr lang="en-US" altLang="ko-KR"/>
              <a:t>, </a:t>
            </a:r>
            <a:r>
              <a:rPr lang="ko-KR" altLang="en-US"/>
              <a:t>수강자</a:t>
            </a:r>
            <a:r>
              <a:rPr lang="en-US" altLang="ko-KR"/>
              <a:t>, </a:t>
            </a:r>
            <a:r>
              <a:rPr lang="ko-KR" altLang="en-US"/>
              <a:t>기관</a:t>
            </a:r>
            <a:r>
              <a:rPr lang="en-US" altLang="ko-KR"/>
              <a:t>, </a:t>
            </a:r>
            <a:r>
              <a:rPr lang="ko-KR" altLang="en-US"/>
              <a:t>지역 상점들이 서로 상호작용 할수 있는 네트워크를 구축하는것이 목표중 하나라고 말씀 드렸던 것처럼 원하는 사람들끼리 만나서 공부할수 있는 그런 소모임을 만들수 있게 해보자 생각했습니다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23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9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2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5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4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9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5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7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449" y="911920"/>
            <a:ext cx="7430691" cy="1939925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449" y="2926656"/>
            <a:ext cx="7430691" cy="1345307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4D62-E93B-4440-954B-A45D973CDC25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4F6205C4-2B30-5E29-E558-08BCA388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27850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69B-72A7-4669-A21A-959DC293F0D9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262318-E76F-D241-F82E-6334AE25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46118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0117" y="296664"/>
            <a:ext cx="2136324" cy="472211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147" y="296664"/>
            <a:ext cx="6285126" cy="472211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26AA0-C1F6-4927-91BD-239E3E1E23E5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AF5083-3A6B-7301-5E44-342AF046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75463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2A4-6428-4FF3-815B-AEB8AAFD6193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4029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86" y="1389162"/>
            <a:ext cx="8545295" cy="2317849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86" y="3728939"/>
            <a:ext cx="8545295" cy="1218902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B8FB-46B7-4BA2-AEAE-8420E2B7317F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663C88-6FCA-FACC-F5A0-8B1F9C37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24243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147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716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BB60-E8F5-4F88-A536-EF64F4D20E94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2647F42-D0E4-AC3F-06FE-CCEF046D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96052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296664"/>
            <a:ext cx="8545295" cy="10770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437" y="1365945"/>
            <a:ext cx="4191374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437" y="2035373"/>
            <a:ext cx="4191374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717" y="1365945"/>
            <a:ext cx="4212015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717" y="2035373"/>
            <a:ext cx="4212015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F405-B83F-40FF-A920-FEA66012CA59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E8B68E51-8293-F8D3-9A90-ED41BF43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17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59CD-329C-4D13-915B-723A85665F48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7FFD7C-9F3D-471E-7736-5F52C55C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874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C944-F824-4FF0-97A0-086D4FE534AD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3E9D8113-8EAA-B3FA-CF82-288F73F7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86310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16" y="802283"/>
            <a:ext cx="5015716" cy="395982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1092-6A19-424E-AC14-376560D05CF7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F5492301-55A5-1D56-8EE8-805173C5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407618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2016" y="802283"/>
            <a:ext cx="5015716" cy="3959820"/>
          </a:xfrm>
        </p:spPr>
        <p:txBody>
          <a:bodyPr anchor="t"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EE2D-5D37-47FC-9646-DCA3C7DC2DE5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45D2DDA3-BFB4-8FA8-6164-DB82FF1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58562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147" y="296664"/>
            <a:ext cx="8545295" cy="107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147" y="1483320"/>
            <a:ext cx="8545295" cy="353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147" y="5164535"/>
            <a:ext cx="2229207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C049-927C-44EC-9746-1D8DEDD25E47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889" y="5164535"/>
            <a:ext cx="3343811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787AD4-B7EB-405F-6696-70C9C7E36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43408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51.jpeg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1.jpeg"/><Relationship Id="rId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1.jpeg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707DE52-BF0B-9C00-853E-94241CEBF4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8"/>
            <a:ext cx="9908788" cy="5573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C6B3389-B8ED-BE8F-0674-D892E6193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8"/>
          <a:stretch>
            <a:fillRect/>
          </a:stretch>
        </p:blipFill>
        <p:spPr>
          <a:xfrm>
            <a:off x="0" y="4852317"/>
            <a:ext cx="9907200" cy="8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2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EC2F72-23FB-1A6B-3A4D-DF5572A9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703F71-B00D-0BB3-0060-5189710BF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8D1C12E-5C52-4BC2-3231-E4CF604B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8AFBF5-BDB2-42DE-531A-79CCEC8ED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99"/>
          <a:stretch>
            <a:fillRect/>
          </a:stretch>
        </p:blipFill>
        <p:spPr>
          <a:xfrm>
            <a:off x="-1" y="-445"/>
            <a:ext cx="9907589" cy="1181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D5B7CA8-E967-C6E5-9959-5C40F0529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4" b="8155"/>
          <a:stretch>
            <a:fillRect/>
          </a:stretch>
        </p:blipFill>
        <p:spPr>
          <a:xfrm>
            <a:off x="-1" y="1168401"/>
            <a:ext cx="9907589" cy="3949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F87BFDE-7A11-A336-4BC9-5F904666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11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</a:t>
            </a:r>
            <a:r>
              <a:rPr lang="en-US" altLang="ko-KR" dirty="0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7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C025653-EF09-838A-6337-477A2923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948FFDA-32D6-D112-73F6-C9BCBDEC4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0B5E5A4-D33E-D314-C547-1607C60B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12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4BE0260-7B4C-AE5B-B9EF-9A0EBDF48B66}"/>
              </a:ext>
            </a:extLst>
          </p:cNvPr>
          <p:cNvSpPr/>
          <p:nvPr/>
        </p:nvSpPr>
        <p:spPr>
          <a:xfrm>
            <a:off x="3322320" y="0"/>
            <a:ext cx="6304001" cy="520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4EAA20F-52C2-1626-93E4-8943DED0B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3"/>
          <a:stretch>
            <a:fillRect/>
          </a:stretch>
        </p:blipFill>
        <p:spPr>
          <a:xfrm>
            <a:off x="0" y="1181122"/>
            <a:ext cx="9907588" cy="20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2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78D1AF5-271A-C372-436D-B95922AE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C49C089-0E97-E490-26CB-72A5D17C9E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448478E-21B8-3B69-10E3-6C97B51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13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EE1AC8B-6BD2-CCF4-198C-845E3C986DE6}"/>
              </a:ext>
            </a:extLst>
          </p:cNvPr>
          <p:cNvSpPr txBox="1"/>
          <p:nvPr/>
        </p:nvSpPr>
        <p:spPr>
          <a:xfrm>
            <a:off x="251208" y="260551"/>
            <a:ext cx="31149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요구사항 명세서</a:t>
            </a:r>
          </a:p>
        </p:txBody>
      </p:sp>
    </p:spTree>
    <p:extLst>
      <p:ext uri="{BB962C8B-B14F-4D97-AF65-F5344CB8AC3E}">
        <p14:creationId xmlns:p14="http://schemas.microsoft.com/office/powerpoint/2010/main" val="33566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0A36726-CA8B-70AD-C6FA-291C38FE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A4E6B2C-D03C-7E0A-A28F-04FEEDBA2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8BDE1DC-2AC9-6AF0-28E4-5000657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45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9AADC88-D80A-E90A-536C-41EB45D6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2" y="-446"/>
            <a:ext cx="7590706" cy="5572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DCE9057-2919-AECC-D624-B1B5F343AC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6" r="65923"/>
          <a:stretch>
            <a:fillRect/>
          </a:stretch>
        </p:blipFill>
        <p:spPr>
          <a:xfrm>
            <a:off x="-1" y="3245618"/>
            <a:ext cx="2944007" cy="23269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63E33873-D8C6-C7C6-A776-55638667161E}"/>
              </a:ext>
            </a:extLst>
          </p:cNvPr>
          <p:cNvGrpSpPr/>
          <p:nvPr/>
        </p:nvGrpSpPr>
        <p:grpSpPr>
          <a:xfrm>
            <a:off x="230080" y="940590"/>
            <a:ext cx="2515869" cy="821379"/>
            <a:chOff x="198056" y="807765"/>
            <a:chExt cx="2515869" cy="8213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60780219-CBB6-56FE-DB29-B32429C4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8" t="3939" r="52101" b="91274"/>
            <a:stretch>
              <a:fillRect/>
            </a:stretch>
          </p:blipFill>
          <p:spPr>
            <a:xfrm>
              <a:off x="1357477" y="855390"/>
              <a:ext cx="1324424" cy="2667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6137EC25-B33D-8F73-51F7-4AB69CF9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0" t="15564" r="15359" b="80593"/>
            <a:stretch>
              <a:fillRect/>
            </a:stretch>
          </p:blipFill>
          <p:spPr>
            <a:xfrm>
              <a:off x="1325453" y="1158331"/>
              <a:ext cx="1388472" cy="2141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D55E0A19-AC52-17B1-65BC-CFF304CBD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t="18776" r="65899" b="76709"/>
            <a:stretch>
              <a:fillRect/>
            </a:stretch>
          </p:blipFill>
          <p:spPr>
            <a:xfrm>
              <a:off x="1325453" y="1403380"/>
              <a:ext cx="1356448" cy="214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0A19010-9753-0851-68F9-6F899F08A9BF}"/>
                </a:ext>
              </a:extLst>
            </p:cNvPr>
            <p:cNvSpPr txBox="1"/>
            <p:nvPr/>
          </p:nvSpPr>
          <p:spPr>
            <a:xfrm>
              <a:off x="198056" y="807765"/>
              <a:ext cx="1159422" cy="821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수강자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봉사자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관리자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공통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  </a:t>
              </a:r>
              <a:endParaRPr lang="ko-KR" altLang="en-US" sz="11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F934E2-16D9-9C73-0855-A61C78E2F583}"/>
              </a:ext>
            </a:extLst>
          </p:cNvPr>
          <p:cNvSpPr/>
          <p:nvPr/>
        </p:nvSpPr>
        <p:spPr>
          <a:xfrm>
            <a:off x="230079" y="940590"/>
            <a:ext cx="2608370" cy="821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67965E-0670-B754-AA26-64889E31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4345E70-892C-22F6-6A85-F59062C88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r="72312" b="87296"/>
          <a:stretch>
            <a:fillRect/>
          </a:stretch>
        </p:blipFill>
        <p:spPr>
          <a:xfrm>
            <a:off x="-1" y="-445"/>
            <a:ext cx="2743201" cy="6837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89BD5B5-3D2F-812E-5E41-97AE10380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r="31946" b="-8"/>
          <a:stretch>
            <a:fillRect/>
          </a:stretch>
        </p:blipFill>
        <p:spPr>
          <a:xfrm>
            <a:off x="1497204" y="722280"/>
            <a:ext cx="6742444" cy="4701513"/>
          </a:xfrm>
          <a:prstGeom prst="rect">
            <a:avLst/>
          </a:prstGeom>
        </p:spPr>
      </p:pic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xmlns="" id="{D1087289-7C83-F8D8-97BB-50D660CF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15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8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ED585ED-20C3-2B59-D8F2-61B1F3FD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4FFB3DF-D69A-4E4A-26C9-13BC9C747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730AD0-CE7B-8FEA-9D24-E7545621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5" t="5886" r="1968" b="5332"/>
          <a:stretch>
            <a:fillRect/>
          </a:stretch>
        </p:blipFill>
        <p:spPr>
          <a:xfrm>
            <a:off x="1703697" y="625103"/>
            <a:ext cx="6500192" cy="4947022"/>
          </a:xfrm>
          <a:prstGeom prst="rect">
            <a:avLst/>
          </a:prstGeom>
        </p:spPr>
      </p:pic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xmlns="" id="{51EF8F73-4F9A-B6BB-BEA7-364A79C3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16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6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37D5121-B05A-9E78-FD99-00F55F84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93872F3-1618-C97F-28B3-B3B1EE3E0F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51CF5A-09BA-67FA-7D93-1231609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17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</a:t>
            </a:r>
            <a:r>
              <a:rPr lang="en-US" altLang="ko-KR" dirty="0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F334EEC-0CFF-4769-D7FF-DB2FFF2ED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7" t="6779" r="1816" b="2787"/>
          <a:stretch>
            <a:fillRect/>
          </a:stretch>
        </p:blipFill>
        <p:spPr>
          <a:xfrm>
            <a:off x="1351722" y="624947"/>
            <a:ext cx="7384774" cy="494717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79320" y="213360"/>
            <a:ext cx="1981200" cy="411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D074B7B-D822-1B65-FCAF-580BD246C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132E9B5-876C-8047-96FD-ACBFC3A33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7D4BD0-B1D7-797C-B34A-169BE526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18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</a:t>
            </a:r>
            <a:r>
              <a:rPr lang="en-US" altLang="ko-KR" dirty="0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7182869-8150-47E5-F71E-DFC2AFAD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3" t="4638" r="472" b="1538"/>
          <a:stretch>
            <a:fillRect/>
          </a:stretch>
        </p:blipFill>
        <p:spPr>
          <a:xfrm>
            <a:off x="655983" y="638843"/>
            <a:ext cx="8319052" cy="4933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BC5617B-E131-CC5A-6A29-AA21F03FBEF5}"/>
              </a:ext>
            </a:extLst>
          </p:cNvPr>
          <p:cNvSpPr txBox="1"/>
          <p:nvPr/>
        </p:nvSpPr>
        <p:spPr>
          <a:xfrm>
            <a:off x="2536371" y="195943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F2C26F-0944-1FCB-68A0-EA819536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029507-15CC-1B92-CCA3-C7CB8FE62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D9DDE4C-7824-2B0C-58CD-3BFAA5AC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19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</a:t>
            </a:r>
            <a:r>
              <a:rPr lang="en-US" altLang="ko-KR" dirty="0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7A4C5CE-181A-1589-AD0F-5016F361F665}"/>
              </a:ext>
            </a:extLst>
          </p:cNvPr>
          <p:cNvSpPr txBox="1"/>
          <p:nvPr/>
        </p:nvSpPr>
        <p:spPr>
          <a:xfrm>
            <a:off x="2231571" y="206059"/>
            <a:ext cx="3156858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91D8E07-7962-E556-A682-2765A3016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63" t="6055" r="1780" b="5332"/>
          <a:stretch>
            <a:fillRect/>
          </a:stretch>
        </p:blipFill>
        <p:spPr>
          <a:xfrm>
            <a:off x="1698963" y="648511"/>
            <a:ext cx="6509659" cy="49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" y="103187"/>
            <a:ext cx="9699625" cy="53657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1223" y="584729"/>
            <a:ext cx="6425142" cy="13070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TABLE OF</a:t>
            </a:r>
          </a:p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CONT       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36" y="1179777"/>
            <a:ext cx="1348317" cy="145838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39" y="3215150"/>
            <a:ext cx="2015596" cy="2614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16894" y="3259157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프로젝트 소개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223" y="3098204"/>
            <a:ext cx="233892" cy="2338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8740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2698" y="3832555"/>
            <a:ext cx="199496" cy="11763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25952" y="3702155"/>
            <a:ext cx="1767946" cy="7615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팀 구성도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제작동기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배워보다</a:t>
            </a:r>
            <a:r>
              <a:rPr lang="en-US" altLang="ko-KR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51613" y="3744786"/>
            <a:ext cx="192617" cy="92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33660" y="3593504"/>
            <a:ext cx="1767946" cy="1255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스케줄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400" b="1" dirty="0" err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wbs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UML</a:t>
            </a:r>
          </a:p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스토리보드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grpSp>
        <p:nvGrpSpPr>
          <p:cNvPr id="20" name="Group 20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98" y="3215150"/>
            <a:ext cx="2015596" cy="26140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502" y="3098204"/>
            <a:ext cx="233892" cy="23389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093898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56" y="3215150"/>
            <a:ext cx="2015596" cy="26140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60" y="3098204"/>
            <a:ext cx="233892" cy="233892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419056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51" y="3961539"/>
            <a:ext cx="2015596" cy="26140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056" y="3844593"/>
            <a:ext cx="233892" cy="233892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453452" y="3872110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4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xmlns="" id="{1D5BB83C-3C66-98C6-C237-65EE2C8C2E55}"/>
              </a:ext>
            </a:extLst>
          </p:cNvPr>
          <p:cNvSpPr txBox="1"/>
          <p:nvPr/>
        </p:nvSpPr>
        <p:spPr>
          <a:xfrm>
            <a:off x="4114534" y="3266744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설계</a:t>
            </a:r>
            <a:endParaRPr lang="en-US" sz="16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xmlns="" id="{4C778C44-6738-1F55-8DA6-FDF1DAB22D70}"/>
              </a:ext>
            </a:extLst>
          </p:cNvPr>
          <p:cNvSpPr txBox="1"/>
          <p:nvPr/>
        </p:nvSpPr>
        <p:spPr>
          <a:xfrm>
            <a:off x="6474088" y="3266744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시연</a:t>
            </a:r>
            <a:endParaRPr lang="en-US" sz="16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xmlns="" id="{05A10DA9-6807-6C30-78C3-BABC5B857AB4}"/>
              </a:ext>
            </a:extLst>
          </p:cNvPr>
          <p:cNvSpPr txBox="1"/>
          <p:nvPr/>
        </p:nvSpPr>
        <p:spPr>
          <a:xfrm>
            <a:off x="6501605" y="4021950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후기</a:t>
            </a:r>
            <a:endParaRPr lang="en-US" sz="16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A038D0-8DC4-3567-016B-3EF18002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C2E095-881D-E6D4-EFFA-CA97A38A9A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6D02B7-04BE-7189-1386-D04B1CDB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20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1F10D9-4B38-B0CE-BA2F-8DFF9C90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4" t="1427" b="1538"/>
          <a:stretch>
            <a:fillRect/>
          </a:stretch>
        </p:blipFill>
        <p:spPr>
          <a:xfrm>
            <a:off x="1090456" y="624873"/>
            <a:ext cx="7726675" cy="4947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08A372-2D37-D880-929E-F0698205A3E7}"/>
              </a:ext>
            </a:extLst>
          </p:cNvPr>
          <p:cNvSpPr txBox="1"/>
          <p:nvPr/>
        </p:nvSpPr>
        <p:spPr>
          <a:xfrm>
            <a:off x="2133599" y="182421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98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600" b="1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0 3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90" y="3033712"/>
            <a:ext cx="2208213" cy="218757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940988-1EC3-54B2-9003-F078DEA4891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웹사이트 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3FDCEDC6-41BF-4972-EB76-EF6AF8CA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22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A4F7516-054E-CD89-65BB-D2137F5E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5"/>
          <a:stretch>
            <a:fillRect/>
          </a:stretch>
        </p:blipFill>
        <p:spPr>
          <a:xfrm>
            <a:off x="900013" y="-1"/>
            <a:ext cx="8107562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27DD8AA-A1C9-663C-6C07-8CEBC147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CA9D10FC-E88F-9A48-ECDC-07149F62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23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AC21B1C-082C-F82F-29EA-F5581889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61" y="0"/>
            <a:ext cx="6864066" cy="5572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6694F0-0945-5AD9-0969-BF8BB4514A4E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</p:spTree>
    <p:extLst>
      <p:ext uri="{BB962C8B-B14F-4D97-AF65-F5344CB8AC3E}">
        <p14:creationId xmlns:p14="http://schemas.microsoft.com/office/powerpoint/2010/main" val="24755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6DE5879-B842-3174-941F-5C7B13FE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CD169A19-875C-F245-CC79-3DC23792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24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5BC25F4-5A1D-7131-8D89-AA0BA749792C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F5A6934-50AE-7BA0-4113-610E052AF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47" y="0"/>
            <a:ext cx="650229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D924D40-6509-A11E-21D3-14FA9951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7FB92816-7F54-9732-BEBF-CB6F9A05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25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EEE1C8-2BDD-3483-CD65-00EAA92A4E8C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AA333B-C7E1-C96B-85F3-E80E87B6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60" y="0"/>
            <a:ext cx="6929068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5AA4993-E383-2F38-357E-3FAECA2D1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18B4ED29-F4E5-1169-B5DF-14C36FE5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26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809CD5-0054-0E2D-FEFA-56CC2AF2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32" y="0"/>
            <a:ext cx="756772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FE989E4-3E60-6FCA-35EC-CA0AEE4E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27 / 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B79052-7B8E-1A45-6329-3FE674DEDF23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6E5A88-D46A-D89D-10D0-A4DE4703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39" y="0"/>
            <a:ext cx="6213909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CE2A4DB-9EF4-D5B2-CA32-166A862D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28 / 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89B458-A5ED-692A-A960-967B0553F518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FBC2573-EDA8-42E3-9094-99F4184A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31" y="0"/>
            <a:ext cx="6233326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5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E3862B9-A5CE-3E62-203E-C4EE75A1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29 / 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CED753E-3EBB-4B52-6A5A-EAC14E251A30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C37522E-AD04-A42E-B549-9D7E0D0A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72" y="0"/>
            <a:ext cx="6195244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F8F0E2-0982-6D0B-648D-5A0B66D6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4AC8973-5154-3655-2CF2-64F5703E2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4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35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0 4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61" y="2978679"/>
            <a:ext cx="2387071" cy="217381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0CF0C85A-695C-3056-2828-9E67CBBC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B179D3FA-D816-6F9E-BB93-E91B82ED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D422D8-BE02-9A42-2CD6-518B0A56C1C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362907-9EA1-D274-FAF3-B6AAAB0C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F12E419-0B7D-7608-7E92-8BFCDF463867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전체 소감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395AAC2-4D1D-4963-65C8-CD2F81D350FE}"/>
              </a:ext>
            </a:extLst>
          </p:cNvPr>
          <p:cNvGrpSpPr/>
          <p:nvPr/>
        </p:nvGrpSpPr>
        <p:grpSpPr>
          <a:xfrm>
            <a:off x="481561" y="1031001"/>
            <a:ext cx="1620000" cy="4208715"/>
            <a:chOff x="1093304" y="1262270"/>
            <a:chExt cx="2156792" cy="4691513"/>
          </a:xfrm>
          <a:solidFill>
            <a:srgbClr val="FF505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757E218-A9F8-2A06-F0FC-414858695B65}"/>
                </a:ext>
              </a:extLst>
            </p:cNvPr>
            <p:cNvSpPr/>
            <p:nvPr/>
          </p:nvSpPr>
          <p:spPr>
            <a:xfrm>
              <a:off x="1093304" y="1306587"/>
              <a:ext cx="2156792" cy="4647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0D78F8A0-DDD9-9165-7921-A0120EE8B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9351" r="79619" b="62197"/>
            <a:stretch>
              <a:fillRect/>
            </a:stretch>
          </p:blipFill>
          <p:spPr>
            <a:xfrm>
              <a:off x="1093304" y="1262270"/>
              <a:ext cx="2156792" cy="186552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DF8A1A9-A84B-8ED5-7B9A-667366B20170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202418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조원들과 함께 협력하여 하나의 홈페이지를 완성하니 너무나도 뿌듯했습니다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BDA67AF5-47C2-91DD-62B0-73B87F0EB575}"/>
              </a:ext>
            </a:extLst>
          </p:cNvPr>
          <p:cNvGrpSpPr/>
          <p:nvPr/>
        </p:nvGrpSpPr>
        <p:grpSpPr>
          <a:xfrm>
            <a:off x="2344400" y="1021475"/>
            <a:ext cx="1633701" cy="4247698"/>
            <a:chOff x="1093304" y="1262270"/>
            <a:chExt cx="2156792" cy="473497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F76959D8-69B6-76EC-1170-0762FA2F0A13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E7750CF8-17F9-DE7B-73C7-EC69C780FF53}"/>
                </a:ext>
              </a:extLst>
            </p:cNvPr>
            <p:cNvSpPr txBox="1"/>
            <p:nvPr/>
          </p:nvSpPr>
          <p:spPr>
            <a:xfrm>
              <a:off x="1104163" y="3149653"/>
              <a:ext cx="2138704" cy="284758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한 프로젝트만을 위해 코드를 작성하고 함께 기획을 </a:t>
              </a:r>
              <a:r>
                <a:rPr lang="ko-KR" altLang="en-US" sz="1600" dirty="0" err="1">
                  <a:latin typeface="페이퍼로지 4 Regular" pitchFamily="2" charset="-127"/>
                  <a:ea typeface="페이퍼로지 4 Regular" pitchFamily="2" charset="-127"/>
                </a:rPr>
                <a:t>꾸려나가며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 성취감을 느꼈습니다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00743DE2-A4C7-D5D1-F8C7-D2AD3C96525A}"/>
              </a:ext>
            </a:extLst>
          </p:cNvPr>
          <p:cNvGrpSpPr/>
          <p:nvPr/>
        </p:nvGrpSpPr>
        <p:grpSpPr>
          <a:xfrm>
            <a:off x="4182840" y="1029017"/>
            <a:ext cx="1639181" cy="4194950"/>
            <a:chOff x="1093304" y="1308598"/>
            <a:chExt cx="2156792" cy="4631647"/>
          </a:xfrm>
          <a:solidFill>
            <a:srgbClr val="92D050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A3F8C7F-5E7C-C3E0-06F0-4C792CC3D9FB}"/>
                </a:ext>
              </a:extLst>
            </p:cNvPr>
            <p:cNvSpPr/>
            <p:nvPr/>
          </p:nvSpPr>
          <p:spPr>
            <a:xfrm>
              <a:off x="1093304" y="1308598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58E096B0-9BAC-0B49-3B10-686ADABFD2B2}"/>
                </a:ext>
              </a:extLst>
            </p:cNvPr>
            <p:cNvSpPr txBox="1"/>
            <p:nvPr/>
          </p:nvSpPr>
          <p:spPr>
            <a:xfrm>
              <a:off x="1093304" y="3127792"/>
              <a:ext cx="2156792" cy="254862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졸업 후 거의 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4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년 만에 팀 프로젝트를 하거나 발표하는 것이 굉장히 떨리고 긴장되었지만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매우 재미있었습니다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CCD5C743-93C1-B830-2BB1-A9FC54F4DBC4}"/>
              </a:ext>
            </a:extLst>
          </p:cNvPr>
          <p:cNvGrpSpPr/>
          <p:nvPr/>
        </p:nvGrpSpPr>
        <p:grpSpPr>
          <a:xfrm>
            <a:off x="6012931" y="1034881"/>
            <a:ext cx="1620000" cy="4204835"/>
            <a:chOff x="1093304" y="1262270"/>
            <a:chExt cx="2156792" cy="46316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DEFFD026-397B-7C84-08AC-90E3C24C7BA8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0ADD48D9-103D-B923-FD7B-156C87A30249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542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페이퍼로지 4 Regular" pitchFamily="2" charset="-127"/>
                  <a:ea typeface="페이퍼로지 4 Regular" pitchFamily="2" charset="-127"/>
                </a:rPr>
                <a:t>페이지의 디자인부터 기능까지 직접 구현해 보면서</a:t>
              </a:r>
              <a:r>
                <a:rPr lang="en-US" altLang="ko-KR" sz="12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200" dirty="0">
                  <a:latin typeface="페이퍼로지 4 Regular" pitchFamily="2" charset="-127"/>
                  <a:ea typeface="페이퍼로지 4 Regular" pitchFamily="2" charset="-127"/>
                </a:rPr>
                <a:t>작은 기능 하나에도 많은 디테일과 고민이 필요하다는 것을 느꼈습니다</a:t>
              </a:r>
              <a:r>
                <a:rPr lang="en-US" altLang="ko-KR" sz="12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200" dirty="0">
                  <a:latin typeface="페이퍼로지 4 Regular" pitchFamily="2" charset="-127"/>
                  <a:ea typeface="페이퍼로지 4 Regular" pitchFamily="2" charset="-127"/>
                </a:rPr>
                <a:t>그 과정을 통해 개발자의 처지에서 생각하고 보는 눈이 조금 생겼고</a:t>
              </a:r>
              <a:r>
                <a:rPr lang="en-US" altLang="ko-KR" sz="12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200" dirty="0">
                  <a:latin typeface="페이퍼로지 4 Regular" pitchFamily="2" charset="-127"/>
                  <a:ea typeface="페이퍼로지 4 Regular" pitchFamily="2" charset="-127"/>
                </a:rPr>
                <a:t>직접 만들어냈다는 점에서 큰 성취감과 재미를 느꼈습니다</a:t>
              </a:r>
              <a:r>
                <a:rPr lang="en-US" altLang="ko-KR" sz="12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  <a:endParaRPr lang="en-US" altLang="ko-KR" sz="8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45DC459A-1550-B009-5DE2-1338B874DD90}"/>
              </a:ext>
            </a:extLst>
          </p:cNvPr>
          <p:cNvGrpSpPr/>
          <p:nvPr/>
        </p:nvGrpSpPr>
        <p:grpSpPr>
          <a:xfrm>
            <a:off x="7856721" y="1034388"/>
            <a:ext cx="1620000" cy="4214760"/>
            <a:chOff x="1093304" y="1262270"/>
            <a:chExt cx="2156792" cy="4631647"/>
          </a:xfrm>
          <a:solidFill>
            <a:srgbClr val="D60093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10723462-56DD-2ACC-1933-229538B27507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BCDC32BE-188F-5B19-2CBC-533CE0932A3D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9954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예전에는 조별 과제를 </a:t>
              </a:r>
              <a:r>
                <a:rPr lang="ko-KR" altLang="en-US" sz="1600" dirty="0" err="1">
                  <a:latin typeface="페이퍼로지 4 Regular" pitchFamily="2" charset="-127"/>
                  <a:ea typeface="페이퍼로지 4 Regular" pitchFamily="2" charset="-127"/>
                </a:rPr>
                <a:t>싫어했었는데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활동에 실제로 참여하고 실현해 냈다는 것에 성취감을 느낌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742C87DC-B63D-FD63-1861-9702F741FE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61501" y="1034387"/>
            <a:ext cx="1615220" cy="1673541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95255D46-85E6-AAB2-A806-5C40550253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512" b="41181"/>
          <a:stretch>
            <a:fillRect/>
          </a:stretch>
        </p:blipFill>
        <p:spPr>
          <a:xfrm>
            <a:off x="2352625" y="1059577"/>
            <a:ext cx="1606425" cy="1653927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BEC0573-D803-0814-3065-F30DAA38ED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82840" y="1029016"/>
            <a:ext cx="1639181" cy="1665586"/>
          </a:xfrm>
          <a:prstGeom prst="rect">
            <a:avLst/>
          </a:prstGeom>
          <a:ln w="3175">
            <a:solidFill>
              <a:srgbClr val="92D05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5225E85-5CA5-8EE1-EB55-ECB78BD46D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12931" y="1029016"/>
            <a:ext cx="1620000" cy="1663603"/>
          </a:xfrm>
          <a:prstGeom prst="rect">
            <a:avLst/>
          </a:prstGeom>
          <a:ln>
            <a:noFill/>
          </a:ln>
        </p:spPr>
      </p:pic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xmlns="" id="{A7C0B856-BF1B-267B-88BD-74B30862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31 / 35</a:t>
            </a:r>
          </a:p>
        </p:txBody>
      </p:sp>
    </p:spTree>
    <p:extLst>
      <p:ext uri="{BB962C8B-B14F-4D97-AF65-F5344CB8AC3E}">
        <p14:creationId xmlns:p14="http://schemas.microsoft.com/office/powerpoint/2010/main" val="388181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D9F503D-6300-A394-2BA0-C11EEEA8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234739-F593-AADE-A0F7-86C36EE4944E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개인적 성취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257C4993-ECDE-6655-7A31-430DB0F9E232}"/>
              </a:ext>
            </a:extLst>
          </p:cNvPr>
          <p:cNvGrpSpPr/>
          <p:nvPr/>
        </p:nvGrpSpPr>
        <p:grpSpPr>
          <a:xfrm>
            <a:off x="481561" y="1031001"/>
            <a:ext cx="1620000" cy="4208715"/>
            <a:chOff x="1093304" y="1262270"/>
            <a:chExt cx="2156792" cy="4691513"/>
          </a:xfrm>
          <a:solidFill>
            <a:srgbClr val="FF505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41EABE9A-E3AA-21A0-F7F6-1A81E479FB9E}"/>
                </a:ext>
              </a:extLst>
            </p:cNvPr>
            <p:cNvSpPr/>
            <p:nvPr/>
          </p:nvSpPr>
          <p:spPr>
            <a:xfrm>
              <a:off x="1093304" y="1306587"/>
              <a:ext cx="2156792" cy="4647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93E2F49-3F70-62E9-AA25-15C3C922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9351" r="79619" b="62197"/>
            <a:stretch>
              <a:fillRect/>
            </a:stretch>
          </p:blipFill>
          <p:spPr>
            <a:xfrm>
              <a:off x="1093304" y="1262270"/>
              <a:ext cx="2156792" cy="186552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1E7E88E-222F-0934-3EF2-AA4D5D59E75F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22986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커뮤니티 게시판을 만들면서 많은 난관을 겪었지만 이를 통해 많은 정보 습득을 이뤄냈습니다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FED56C35-F9C9-9BCA-A96F-430DB7FF3102}"/>
              </a:ext>
            </a:extLst>
          </p:cNvPr>
          <p:cNvGrpSpPr/>
          <p:nvPr/>
        </p:nvGrpSpPr>
        <p:grpSpPr>
          <a:xfrm>
            <a:off x="2325350" y="1031000"/>
            <a:ext cx="1633701" cy="4218147"/>
            <a:chOff x="1093304" y="1262270"/>
            <a:chExt cx="2156792" cy="470203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06F76222-657C-BADF-E7F9-038921B23205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C1E07E00-522D-3B08-A417-501151C3E5B0}"/>
                </a:ext>
              </a:extLst>
            </p:cNvPr>
            <p:cNvSpPr txBox="1"/>
            <p:nvPr/>
          </p:nvSpPr>
          <p:spPr>
            <a:xfrm>
              <a:off x="1093304" y="3116712"/>
              <a:ext cx="2138704" cy="284758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구현을 위해 학습 범위 외의 코드를 탐색하며 새로운 기능을 여럿 학습할 수 있었습니다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3DEC85F-C890-7356-E54D-8B56E376B271}"/>
              </a:ext>
            </a:extLst>
          </p:cNvPr>
          <p:cNvGrpSpPr/>
          <p:nvPr/>
        </p:nvGrpSpPr>
        <p:grpSpPr>
          <a:xfrm>
            <a:off x="4182840" y="1029017"/>
            <a:ext cx="1639181" cy="4194950"/>
            <a:chOff x="1093304" y="1308598"/>
            <a:chExt cx="2156792" cy="4631647"/>
          </a:xfrm>
          <a:solidFill>
            <a:srgbClr val="92D050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B82D45C8-F641-9BE2-F976-75AF2410F256}"/>
                </a:ext>
              </a:extLst>
            </p:cNvPr>
            <p:cNvSpPr/>
            <p:nvPr/>
          </p:nvSpPr>
          <p:spPr>
            <a:xfrm>
              <a:off x="1093304" y="1308598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23D30F31-A2B9-5147-AAD7-1931933D2C28}"/>
                </a:ext>
              </a:extLst>
            </p:cNvPr>
            <p:cNvSpPr txBox="1"/>
            <p:nvPr/>
          </p:nvSpPr>
          <p:spPr>
            <a:xfrm>
              <a:off x="1093304" y="3127792"/>
              <a:ext cx="2156792" cy="22767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데이터 분석과는 또 다른 과정을 통해 진행하다 보니 새로운 배움이 있었던 것 같습니다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기획 능력이 좋아진 거 같습니다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E74503D7-B526-1B98-9411-ABE025B28CF6}"/>
              </a:ext>
            </a:extLst>
          </p:cNvPr>
          <p:cNvGrpSpPr/>
          <p:nvPr/>
        </p:nvGrpSpPr>
        <p:grpSpPr>
          <a:xfrm>
            <a:off x="6012931" y="1034881"/>
            <a:ext cx="1620000" cy="4204835"/>
            <a:chOff x="1093304" y="1262270"/>
            <a:chExt cx="2156792" cy="46316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6958775C-E5D8-3C79-7F42-12CD62A72FAB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02DDBEC4-6CED-9AB0-803A-7C7C3027FB74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237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아예 다른 전공을 접하면서 생각처럼 마음대로 되지 않아 쉽지 않았지만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 처음보다 이번 프로젝트를 통해 개발에 대한 자신감도 조금씩 생겼습니다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  <a:endParaRPr lang="en-US" altLang="ko-KR" sz="9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44820F10-6109-12AD-E2C5-865EACBC1F89}"/>
              </a:ext>
            </a:extLst>
          </p:cNvPr>
          <p:cNvGrpSpPr/>
          <p:nvPr/>
        </p:nvGrpSpPr>
        <p:grpSpPr>
          <a:xfrm>
            <a:off x="7856721" y="1034388"/>
            <a:ext cx="1620000" cy="4214760"/>
            <a:chOff x="1093304" y="1262270"/>
            <a:chExt cx="2156792" cy="4631647"/>
          </a:xfrm>
          <a:solidFill>
            <a:srgbClr val="D60093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9F7DE4D3-5B52-29CA-512D-27ED973B23D8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C2BDEB-495B-1C54-C124-D6F7A43AAC7E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4543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웹페이지 기획 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+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설계 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+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구현을 실제로 해보았다는 것에 성취감을 느낌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A294B7EA-37B5-E475-83AE-DAD1EC78C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61501" y="1034387"/>
            <a:ext cx="1615220" cy="1673541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74B7AC9-A8D0-C609-BB2B-8DADBA2166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12931" y="1029016"/>
            <a:ext cx="1620000" cy="1663603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7537A19-1621-CB3E-77C1-94362B343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82840" y="1029016"/>
            <a:ext cx="1639181" cy="1665586"/>
          </a:xfrm>
          <a:prstGeom prst="rect">
            <a:avLst/>
          </a:prstGeom>
          <a:ln w="3175">
            <a:solidFill>
              <a:srgbClr val="92D05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820D755-33E3-A242-6379-701C4F60FE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512" b="41181"/>
          <a:stretch>
            <a:fillRect/>
          </a:stretch>
        </p:blipFill>
        <p:spPr>
          <a:xfrm>
            <a:off x="2352625" y="1059577"/>
            <a:ext cx="1606425" cy="1653927"/>
          </a:xfrm>
          <a:prstGeom prst="rect">
            <a:avLst/>
          </a:prstGeom>
          <a:ln>
            <a:noFill/>
          </a:ln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xmlns="" id="{D6B79877-3415-3DA4-6FC0-FEAC7275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32 / 35</a:t>
            </a:r>
          </a:p>
        </p:txBody>
      </p:sp>
    </p:spTree>
    <p:extLst>
      <p:ext uri="{BB962C8B-B14F-4D97-AF65-F5344CB8AC3E}">
        <p14:creationId xmlns:p14="http://schemas.microsoft.com/office/powerpoint/2010/main" val="239284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1CC2437-23DD-2F11-6800-2C7DAAFE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B541307E-08AE-62D8-CE65-62F0731D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33 / 35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53B042-2FF4-D180-166F-868C52D5C395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힘들었던 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F045FF76-C069-90D4-ECE1-49E590925429}"/>
              </a:ext>
            </a:extLst>
          </p:cNvPr>
          <p:cNvGrpSpPr/>
          <p:nvPr/>
        </p:nvGrpSpPr>
        <p:grpSpPr>
          <a:xfrm>
            <a:off x="481561" y="1031001"/>
            <a:ext cx="1620000" cy="4208715"/>
            <a:chOff x="1093304" y="1262270"/>
            <a:chExt cx="2156792" cy="4691513"/>
          </a:xfrm>
          <a:solidFill>
            <a:srgbClr val="FF505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DDB397A4-3F2C-25B0-08D4-921F8B7DC521}"/>
                </a:ext>
              </a:extLst>
            </p:cNvPr>
            <p:cNvSpPr/>
            <p:nvPr/>
          </p:nvSpPr>
          <p:spPr>
            <a:xfrm>
              <a:off x="1093304" y="1306587"/>
              <a:ext cx="2156792" cy="4647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7E3EA0E4-85EB-A7F5-90B1-8E03FA7E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9351" r="79619" b="62197"/>
            <a:stretch>
              <a:fillRect/>
            </a:stretch>
          </p:blipFill>
          <p:spPr>
            <a:xfrm>
              <a:off x="1093304" y="1262270"/>
              <a:ext cx="2156792" cy="186552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956CAD4-5D26-83E5-9C1E-8CB88FAC610C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74972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실제 게시판을 만들면서 기술적으로 많은 난관을 겪었습니다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5A9BFC3-3672-A4BA-8CC8-AE0602576766}"/>
              </a:ext>
            </a:extLst>
          </p:cNvPr>
          <p:cNvGrpSpPr/>
          <p:nvPr/>
        </p:nvGrpSpPr>
        <p:grpSpPr>
          <a:xfrm>
            <a:off x="2325350" y="1031000"/>
            <a:ext cx="1633701" cy="4218147"/>
            <a:chOff x="1093304" y="1262270"/>
            <a:chExt cx="2156792" cy="470203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68A3D63-F3AF-834E-D56A-E46D4E8F9222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4DEB3D15-EFCE-838E-145D-0C9B55A2304D}"/>
                </a:ext>
              </a:extLst>
            </p:cNvPr>
            <p:cNvSpPr txBox="1"/>
            <p:nvPr/>
          </p:nvSpPr>
          <p:spPr>
            <a:xfrm>
              <a:off x="1093304" y="3116712"/>
              <a:ext cx="2138704" cy="284759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의외로 코드 작성보다 문서화 작업에서 고민이 많았습니다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B495E78B-5DF7-2277-DC3D-A8A78318D6A8}"/>
              </a:ext>
            </a:extLst>
          </p:cNvPr>
          <p:cNvGrpSpPr/>
          <p:nvPr/>
        </p:nvGrpSpPr>
        <p:grpSpPr>
          <a:xfrm>
            <a:off x="4182840" y="1029017"/>
            <a:ext cx="1639181" cy="4194950"/>
            <a:chOff x="1093304" y="1308598"/>
            <a:chExt cx="2156792" cy="4631647"/>
          </a:xfrm>
          <a:solidFill>
            <a:srgbClr val="92D050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66870DBD-1D3E-C841-70AD-22E095870F59}"/>
                </a:ext>
              </a:extLst>
            </p:cNvPr>
            <p:cNvSpPr/>
            <p:nvPr/>
          </p:nvSpPr>
          <p:spPr>
            <a:xfrm>
              <a:off x="1093304" y="1308598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FEED3713-6D97-CD97-CA25-F57EFA71288A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2986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시간 관계상 반영하지는 못했지만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이전 대표님께서 주신 통계적 데이터에 대한 피드백을 수용하고 싶습니다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FE39AB19-B8F8-ED6C-03B2-0CCF3D38DC7A}"/>
              </a:ext>
            </a:extLst>
          </p:cNvPr>
          <p:cNvGrpSpPr/>
          <p:nvPr/>
        </p:nvGrpSpPr>
        <p:grpSpPr>
          <a:xfrm>
            <a:off x="6012931" y="1034881"/>
            <a:ext cx="1620000" cy="4204835"/>
            <a:chOff x="1093304" y="1262270"/>
            <a:chExt cx="2156792" cy="46316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A1659F8C-053E-C512-3932-25E3394B9069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434F22D3-5213-1A05-D87C-540FA149B1B1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5256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페이퍼로지 4 Regular" pitchFamily="2" charset="-127"/>
                  <a:ea typeface="페이퍼로지 4 Regular" pitchFamily="2" charset="-127"/>
                </a:rPr>
                <a:t>Git</a:t>
              </a:r>
              <a:r>
                <a:rPr lang="ko-KR" altLang="en-US" sz="1300" dirty="0">
                  <a:latin typeface="페이퍼로지 4 Regular" pitchFamily="2" charset="-127"/>
                  <a:ea typeface="페이퍼로지 4 Regular" pitchFamily="2" charset="-127"/>
                </a:rPr>
                <a:t>을 사용할 때 소스 트리에서의 충돌 처리가 어려웠고</a:t>
              </a:r>
              <a:r>
                <a:rPr lang="en-US" altLang="ko-KR" sz="13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300" dirty="0">
                  <a:latin typeface="페이퍼로지 4 Regular" pitchFamily="2" charset="-127"/>
                  <a:ea typeface="페이퍼로지 4 Regular" pitchFamily="2" charset="-127"/>
                </a:rPr>
                <a:t>여러 파일 간의 경로 문제로 제대로 적용되지 않는 오류가 자주 발생했습니다</a:t>
              </a:r>
              <a:r>
                <a:rPr lang="en-US" altLang="ko-KR" sz="13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300" dirty="0">
                  <a:latin typeface="페이퍼로지 4 Regular" pitchFamily="2" charset="-127"/>
                  <a:ea typeface="페이퍼로지 4 Regular" pitchFamily="2" charset="-127"/>
                </a:rPr>
                <a:t>이러한 오류를 해결하는데 시간이 오래 걸렸고 더 </a:t>
              </a:r>
              <a:r>
                <a:rPr lang="ko-KR" altLang="en-US" sz="1300" dirty="0" err="1">
                  <a:latin typeface="페이퍼로지 4 Regular" pitchFamily="2" charset="-127"/>
                  <a:ea typeface="페이퍼로지 4 Regular" pitchFamily="2" charset="-127"/>
                </a:rPr>
                <a:t>공부해야겠다고</a:t>
              </a:r>
              <a:r>
                <a:rPr lang="ko-KR" altLang="en-US" sz="1300" dirty="0">
                  <a:latin typeface="페이퍼로지 4 Regular" pitchFamily="2" charset="-127"/>
                  <a:ea typeface="페이퍼로지 4 Regular" pitchFamily="2" charset="-127"/>
                </a:rPr>
                <a:t> 느꼈습니다</a:t>
              </a:r>
              <a:r>
                <a:rPr lang="en-US" altLang="ko-KR" sz="13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994917B3-8545-CEB2-ABA5-8B0F0A7EC5AF}"/>
              </a:ext>
            </a:extLst>
          </p:cNvPr>
          <p:cNvGrpSpPr/>
          <p:nvPr/>
        </p:nvGrpSpPr>
        <p:grpSpPr>
          <a:xfrm>
            <a:off x="7856721" y="1034388"/>
            <a:ext cx="1620000" cy="4214760"/>
            <a:chOff x="1093304" y="1262270"/>
            <a:chExt cx="2156792" cy="4631647"/>
          </a:xfrm>
          <a:solidFill>
            <a:srgbClr val="D60093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90771E67-54FC-6258-0768-E02E8FC933CC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D1BF4712-6C57-D690-4BD5-DF921425F160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7249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이상과 달리 기술을 실현할 수 없다는 개인적 기술에 아쉬움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자료 준비에 어려움을 겪음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C461C54A-C82C-A316-1EDB-2C158EEEBB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61501" y="1034387"/>
            <a:ext cx="1615220" cy="1673541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548DBEA-4827-0404-875C-309DF4597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12931" y="1029016"/>
            <a:ext cx="1620000" cy="1663603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A596E48-65C5-FDEF-997B-3D3DB3D484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82840" y="1029016"/>
            <a:ext cx="1639181" cy="1665586"/>
          </a:xfrm>
          <a:prstGeom prst="rect">
            <a:avLst/>
          </a:prstGeom>
          <a:ln w="3175">
            <a:solidFill>
              <a:srgbClr val="92D05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3165A18-FC86-5F8F-97D5-6C30CAA5E8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373" b="41181"/>
          <a:stretch>
            <a:fillRect/>
          </a:stretch>
        </p:blipFill>
        <p:spPr>
          <a:xfrm>
            <a:off x="2329526" y="1016799"/>
            <a:ext cx="1666580" cy="1702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9C8A131-3DFC-4C92-C4B1-CCB25835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EC634AE3-09FA-AB4A-E739-BB17942D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34 / 35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1E12AF1-6FEB-8978-BB5E-6609433F794C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개선하고 싶은 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97538603-17CA-E23E-CF24-6D5FE40204A7}"/>
              </a:ext>
            </a:extLst>
          </p:cNvPr>
          <p:cNvGrpSpPr/>
          <p:nvPr/>
        </p:nvGrpSpPr>
        <p:grpSpPr>
          <a:xfrm>
            <a:off x="481561" y="1031001"/>
            <a:ext cx="1620000" cy="4208715"/>
            <a:chOff x="1093304" y="1262270"/>
            <a:chExt cx="2156792" cy="4691513"/>
          </a:xfrm>
          <a:solidFill>
            <a:srgbClr val="FF505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EE794B5-0911-6DC2-4667-C339D4AC6ADD}"/>
                </a:ext>
              </a:extLst>
            </p:cNvPr>
            <p:cNvSpPr/>
            <p:nvPr/>
          </p:nvSpPr>
          <p:spPr>
            <a:xfrm>
              <a:off x="1093304" y="1306587"/>
              <a:ext cx="2156792" cy="4647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63C54C0D-6B8A-BB68-27C1-9D5A73D9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9351" r="79619" b="62197"/>
            <a:stretch>
              <a:fillRect/>
            </a:stretch>
          </p:blipFill>
          <p:spPr>
            <a:xfrm>
              <a:off x="1093304" y="1262270"/>
              <a:ext cx="2156792" cy="186552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373301A-189F-409A-B2C1-74073EF8DD0D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20079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제 실력이 좀 더 뛰어났으면 하는 아쉬움이 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  <a:endParaRPr lang="en-US" altLang="ko-KR" sz="14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89405220-FA73-48D5-09ED-CC3C9C7624EA}"/>
              </a:ext>
            </a:extLst>
          </p:cNvPr>
          <p:cNvGrpSpPr/>
          <p:nvPr/>
        </p:nvGrpSpPr>
        <p:grpSpPr>
          <a:xfrm>
            <a:off x="2325350" y="1031000"/>
            <a:ext cx="1633701" cy="4218147"/>
            <a:chOff x="1093304" y="1262270"/>
            <a:chExt cx="2156792" cy="4702031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B5D2F1B6-41B0-9829-2F9B-05EA7A9B5481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6C8C7048-5CFB-1B35-FD26-2CCD634495DD}"/>
                </a:ext>
              </a:extLst>
            </p:cNvPr>
            <p:cNvSpPr txBox="1"/>
            <p:nvPr/>
          </p:nvSpPr>
          <p:spPr>
            <a:xfrm>
              <a:off x="1093304" y="3116712"/>
              <a:ext cx="2138704" cy="284758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팀 프로젝트를 위한 코드 작성을 진행할 때 명확한 공통 양식 정리가 필요하다고 생각했습니다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26F300C8-1D06-7BD6-A5D9-20465A67991A}"/>
              </a:ext>
            </a:extLst>
          </p:cNvPr>
          <p:cNvGrpSpPr/>
          <p:nvPr/>
        </p:nvGrpSpPr>
        <p:grpSpPr>
          <a:xfrm>
            <a:off x="4182840" y="1029017"/>
            <a:ext cx="1639181" cy="4194950"/>
            <a:chOff x="1093304" y="1308598"/>
            <a:chExt cx="2156792" cy="4631647"/>
          </a:xfrm>
          <a:solidFill>
            <a:srgbClr val="92D050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102EBD67-1B3F-5429-D888-C8738D11DCAF}"/>
                </a:ext>
              </a:extLst>
            </p:cNvPr>
            <p:cNvSpPr/>
            <p:nvPr/>
          </p:nvSpPr>
          <p:spPr>
            <a:xfrm>
              <a:off x="1093304" y="1308598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77D39D40-B109-605B-E995-7E649FA4D9AE}"/>
                </a:ext>
              </a:extLst>
            </p:cNvPr>
            <p:cNvSpPr txBox="1"/>
            <p:nvPr/>
          </p:nvSpPr>
          <p:spPr>
            <a:xfrm>
              <a:off x="1093304" y="3127793"/>
              <a:ext cx="2156792" cy="265056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페이퍼로지 4 Regular" pitchFamily="2" charset="-127"/>
                  <a:ea typeface="페이퍼로지 4 Regular" pitchFamily="2" charset="-127"/>
                </a:rPr>
                <a:t>유사 전공이라는 이유로 조원들의 기대감이 있었습니다</a:t>
              </a:r>
              <a:r>
                <a:rPr lang="en-US" altLang="ko-KR" sz="15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500" dirty="0">
                  <a:latin typeface="페이퍼로지 4 Regular" pitchFamily="2" charset="-127"/>
                  <a:ea typeface="페이퍼로지 4 Regular" pitchFamily="2" charset="-127"/>
                </a:rPr>
                <a:t>하지만</a:t>
              </a:r>
              <a:r>
                <a:rPr lang="en-US" altLang="ko-KR" sz="15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500" dirty="0">
                  <a:latin typeface="페이퍼로지 4 Regular" pitchFamily="2" charset="-127"/>
                  <a:ea typeface="페이퍼로지 4 Regular" pitchFamily="2" charset="-127"/>
                </a:rPr>
                <a:t>개발은 아예 결이 달라서 프로젝트 초반에는 그런 부분이 어느 정도 부담이 되었던 것 같습니다</a:t>
              </a:r>
              <a:r>
                <a:rPr lang="en-US" altLang="ko-KR" sz="15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279A7B43-A8BE-0576-4037-C555C76B9242}"/>
              </a:ext>
            </a:extLst>
          </p:cNvPr>
          <p:cNvGrpSpPr/>
          <p:nvPr/>
        </p:nvGrpSpPr>
        <p:grpSpPr>
          <a:xfrm>
            <a:off x="6012931" y="1034881"/>
            <a:ext cx="1620000" cy="4204836"/>
            <a:chOff x="1093304" y="1262270"/>
            <a:chExt cx="2156792" cy="46316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58AE54F1-C969-9292-281A-F68E31F48774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F973A021-A6F1-A5A7-F21E-90A9FC9DB13D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4748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아이디와 클래스 명을 더 직관적이고 일관성 있게 구성하고 싶습니다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현재는 중구난방으로 되어 있어 가독성이 떨어지고 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CSS</a:t>
              </a:r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를 변경할 때 어려웠습니다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  <a:endParaRPr lang="en-US" altLang="ko-KR" sz="9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038AE211-5F28-DEDD-2728-80A76AE9D04E}"/>
              </a:ext>
            </a:extLst>
          </p:cNvPr>
          <p:cNvGrpSpPr/>
          <p:nvPr/>
        </p:nvGrpSpPr>
        <p:grpSpPr>
          <a:xfrm>
            <a:off x="7856721" y="1034388"/>
            <a:ext cx="1620000" cy="4214760"/>
            <a:chOff x="1093304" y="1262270"/>
            <a:chExt cx="2156792" cy="4631647"/>
          </a:xfrm>
          <a:solidFill>
            <a:srgbClr val="D60093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420F7B47-E8AF-8A22-6A17-DE75A1CE7A36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AA77AC60-FC12-4D2C-9BFF-902FAA25E3DC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7249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기술 실현에 필요한 시간이 짧게 느껴졌다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시간 관리 기술 </a:t>
              </a:r>
              <a:r>
                <a:rPr lang="ko-KR" altLang="en-US" sz="1600">
                  <a:latin typeface="페이퍼로지 4 Regular" pitchFamily="2" charset="-127"/>
                  <a:ea typeface="페이퍼로지 4 Regular" pitchFamily="2" charset="-127"/>
                </a:rPr>
                <a:t>향상 필요하다 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느꼈다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62197E06-4821-7280-7D36-823048430C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61501" y="1034387"/>
            <a:ext cx="1615220" cy="1673541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C2529C-A5B6-02E9-27D0-33AB62160A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12931" y="1029016"/>
            <a:ext cx="1620000" cy="1663603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D2B1FE8-0244-18AB-C278-A0044321E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82840" y="1029016"/>
            <a:ext cx="1639181" cy="1665586"/>
          </a:xfrm>
          <a:prstGeom prst="rect">
            <a:avLst/>
          </a:prstGeom>
          <a:ln w="3175">
            <a:solidFill>
              <a:srgbClr val="92D05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E983930-CA7A-BB22-EDB4-532285D4C9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373" b="41181"/>
          <a:stretch>
            <a:fillRect/>
          </a:stretch>
        </p:blipFill>
        <p:spPr>
          <a:xfrm>
            <a:off x="2329526" y="1016799"/>
            <a:ext cx="1666580" cy="1702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5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737E9D6-ED9F-F235-30ED-7247A783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A1CE58D-8A7B-00C8-EE77-929A6EFFD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43ABD5-732E-FBDF-EDB5-4A34AF16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325979-C441-1921-D133-77C71E00EC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3628052-6E6F-D3C8-D207-1AA1C6B37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13681" r="17961"/>
          <a:stretch>
            <a:fillRect/>
          </a:stretch>
        </p:blipFill>
        <p:spPr>
          <a:xfrm>
            <a:off x="2114660" y="771601"/>
            <a:ext cx="6027336" cy="47170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1328D91-777D-37F5-1DC9-8539F7AC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4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2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9335E34-C339-40D8-21A0-0372F003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C32619-961C-AE54-8B7E-4143CCFE1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FC1BF3E-CC1E-3FCD-A74F-A7C6FE415C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1174" r="8861" b="59429"/>
          <a:stretch>
            <a:fillRect/>
          </a:stretch>
        </p:blipFill>
        <p:spPr>
          <a:xfrm>
            <a:off x="812800" y="622299"/>
            <a:ext cx="8216900" cy="1638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A33B5C6-FF5E-648A-B3EE-3C82AFDF69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41483" r="7323" b="28209"/>
          <a:stretch>
            <a:fillRect/>
          </a:stretch>
        </p:blipFill>
        <p:spPr>
          <a:xfrm>
            <a:off x="1130300" y="2311401"/>
            <a:ext cx="8051800" cy="168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ADA031E-87F4-94AA-F423-C579E2B899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71108" r="7706"/>
          <a:stretch>
            <a:fillRect/>
          </a:stretch>
        </p:blipFill>
        <p:spPr>
          <a:xfrm>
            <a:off x="711200" y="3962400"/>
            <a:ext cx="8432800" cy="161017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D35F5C-41A3-AA4E-0997-B8F931D7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5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  <a:p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5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F8C2FE-0371-4486-30C6-920A37D24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1B946-D4BF-AAD6-69C8-43A0D5BD9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FF1A930-C18F-B68E-D7FB-E621509E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6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</a:t>
            </a:r>
            <a:r>
              <a:rPr lang="en-US" altLang="ko-KR" dirty="0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98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EEEC2DB-FA8B-3534-18F8-4A7D7F2A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8C8AF5-EA6D-6DFE-C01C-8E5CDC04E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F33C9B2-A749-912C-CBAE-3339016F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7</a:t>
            </a:fld>
            <a:r>
              <a:rPr lang="ko-KR" altLang="en-US" dirty="0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/ 35</a:t>
            </a:r>
            <a:endParaRPr lang="ko-KR" altLang="en-US" dirty="0" smtClean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9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276A850-3C3C-3664-9BE3-47A9A7CB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66B759-A405-B6C5-A942-0493D7712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E45C658-58A6-2D19-9AE9-262A5F37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8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</a:t>
            </a:r>
            <a:r>
              <a:rPr lang="en-US" altLang="ko-KR" dirty="0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8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F38D7CE-A0B7-1D1A-EAB6-32E5461C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903939-8586-B178-5BDD-C3E9F7243C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C321FB6-37F5-3524-B980-C29EE394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pPr/>
              <a:t>9</a:t>
            </a:fld>
            <a:r>
              <a:rPr lang="ko-KR" altLang="en-US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 </a:t>
            </a:r>
            <a:r>
              <a:rPr lang="en-US" altLang="ko-KR" dirty="0">
                <a:latin typeface="210 M고딕 030" panose="02020603020101020101" pitchFamily="18" charset="-127"/>
                <a:ea typeface="210 M고딕 030" panose="02020603020101020101" pitchFamily="18" charset="-127"/>
              </a:rPr>
              <a:t>/ </a:t>
            </a:r>
            <a:r>
              <a:rPr lang="en-US" altLang="ko-KR" dirty="0" smtClean="0">
                <a:latin typeface="210 M고딕 030" panose="02020603020101020101" pitchFamily="18" charset="-127"/>
                <a:ea typeface="210 M고딕 030" panose="02020603020101020101" pitchFamily="18" charset="-127"/>
              </a:rPr>
              <a:t>35</a:t>
            </a:r>
            <a:endParaRPr lang="ko-KR" altLang="en-US" dirty="0">
              <a:latin typeface="210 M고딕 030" panose="02020603020101020101" pitchFamily="18" charset="-127"/>
              <a:ea typeface="210 M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62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949</TotalTime>
  <Words>547</Words>
  <Application>Microsoft Office PowerPoint</Application>
  <PresentationFormat>사용자 지정</PresentationFormat>
  <Paragraphs>120</Paragraphs>
  <Slides>35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210 M고딕 030</vt:lpstr>
      <vt:lpstr>HY견고딕</vt:lpstr>
      <vt:lpstr>Rix이누아리두리 Regular</vt:lpstr>
      <vt:lpstr>맑은 고딕</vt:lpstr>
      <vt:lpstr>페이퍼로지 4 Regular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Microsoft 계정</cp:lastModifiedBy>
  <cp:revision>30</cp:revision>
  <dcterms:created xsi:type="dcterms:W3CDTF">2025-07-30T01:50:04Z</dcterms:created>
  <dcterms:modified xsi:type="dcterms:W3CDTF">2025-08-04T13:43:42Z</dcterms:modified>
</cp:coreProperties>
</file>